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2" r:id="rId4"/>
    <p:sldId id="271" r:id="rId5"/>
    <p:sldId id="274" r:id="rId6"/>
    <p:sldId id="270" r:id="rId7"/>
    <p:sldId id="275" r:id="rId8"/>
    <p:sldId id="268" r:id="rId9"/>
    <p:sldId id="267" r:id="rId10"/>
    <p:sldId id="273" r:id="rId11"/>
    <p:sldId id="266" r:id="rId12"/>
    <p:sldId id="265" r:id="rId13"/>
    <p:sldId id="264" r:id="rId14"/>
    <p:sldId id="263" r:id="rId15"/>
    <p:sldId id="262" r:id="rId16"/>
    <p:sldId id="26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36887A-6AEB-40E2-B5B6-1D00F3444596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F09D61-5AC3-4154-959B-22D97C125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2C06-6B2C-4F65-86F0-06B8916E5310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7EB0-E288-4FFC-B49D-1913863CE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66517-7EF9-44C8-B19C-F193A804B681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478B7-2675-4C8B-B878-9F78A34C0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EE6A-A73D-4BF5-AC9B-1486470584DD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BB4E3-BB70-47C7-B825-FC82949C1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18394D-9DFE-4B27-8BB5-CCC781148C0C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01414F-DB06-4DEB-805C-265B796B5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F1AD3-65B4-46ED-A3AC-EC6AF3B2E7FF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01185-EBAF-440C-B67E-F8E025355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938F4C-6E82-42EC-B0FB-F413DCDFEC27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67C2AA-DE5F-4A24-AC16-016AD06FC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74AE-CE39-4F93-BC94-CF0E4D166435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D884-0920-4B10-A665-C500C2AC2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DD9FAD-DB16-41AE-86AD-17E6BC8330B5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4655A7-FC7E-4967-BA17-3D907D2AC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D696F-A3BC-4E70-9F01-28DD578FC9C4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2465E0-AF63-40D9-8B00-BBC89395A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765FBB-5895-406D-AC1C-B527CE823025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CA60DA-38F3-41C2-B5AC-52E4926BB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1C50D46-C658-46D0-BFDC-026C30727644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1D5CFC0-1864-47E9-AEF7-23B9A0895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5256" y="1340768"/>
            <a:ext cx="746300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Привіт</a:t>
            </a:r>
            <a:r>
              <a:rPr lang="ru-RU" sz="44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з </a:t>
            </a:r>
            <a:r>
              <a:rPr lang="ru-RU" sz="44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БОЛГАРії</a:t>
            </a:r>
            <a:r>
              <a:rPr lang="ru-RU" sz="44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ru-RU" sz="44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2016</a:t>
            </a:r>
            <a:r>
              <a:rPr lang="ru-RU" sz="44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!!!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4653136"/>
            <a:ext cx="446449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Студентка гр.ОА-42і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Кійко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Яніна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03848" y="2195565"/>
            <a:ext cx="2889672" cy="2164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548680"/>
            <a:ext cx="8578881" cy="570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10407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63900" y="34925"/>
            <a:ext cx="5870575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4211638" y="4508500"/>
            <a:ext cx="46085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u="sng">
                <a:solidFill>
                  <a:srgbClr val="FF0000"/>
                </a:solidFill>
                <a:latin typeface="Corbel" pitchFamily="34" charset="0"/>
              </a:rPr>
              <a:t>Мої найкращі колеги </a:t>
            </a:r>
            <a:endParaRPr lang="ru-RU" sz="3200" u="sng">
              <a:solidFill>
                <a:srgbClr val="FF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69062">
            <a:off x="5759450" y="434975"/>
            <a:ext cx="4508500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0231" y="-243408"/>
            <a:ext cx="5086494" cy="765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27584" y="1124744"/>
            <a:ext cx="8496944" cy="646331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Екскурсія до Сонячного берега!!!</a:t>
            </a:r>
            <a:endParaRPr lang="ru-RU" sz="3600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6" dur="3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900608" y="0"/>
            <a:ext cx="7620000" cy="506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35288" y="30163"/>
            <a:ext cx="7670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4213" y="5300663"/>
            <a:ext cx="8208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00B0F0"/>
                </a:solidFill>
                <a:latin typeface="Corbel" pitchFamily="34" charset="0"/>
              </a:rPr>
              <a:t>Ми разом – студенти ПУЕТ в Болгарії у вільний час</a:t>
            </a:r>
            <a:endParaRPr lang="ru-RU" sz="3600" b="1">
              <a:solidFill>
                <a:srgbClr val="00B0F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8" dur="3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1688535" y="-171400"/>
            <a:ext cx="7670800" cy="523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1576388"/>
            <a:ext cx="7667625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" y="2549525"/>
            <a:ext cx="8027988" cy="584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rgbClr val="FF0000"/>
                </a:solidFill>
                <a:latin typeface="Corbel" pitchFamily="34" charset="0"/>
              </a:rPr>
              <a:t>Не тільки працюємо, а й відпочиваємо</a:t>
            </a:r>
            <a:endParaRPr lang="ru-RU" sz="3200" b="1">
              <a:solidFill>
                <a:srgbClr val="FF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7538" y="1884363"/>
            <a:ext cx="84978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FF0000"/>
                </a:solidFill>
                <a:latin typeface="Corbel" pitchFamily="34" charset="0"/>
              </a:rPr>
              <a:t>Завдяки ПУЕТ  </a:t>
            </a:r>
          </a:p>
          <a:p>
            <a:r>
              <a:rPr lang="uk-UA" sz="3600" b="1">
                <a:solidFill>
                  <a:srgbClr val="FF0000"/>
                </a:solidFill>
                <a:latin typeface="Corbel" pitchFamily="34" charset="0"/>
              </a:rPr>
              <a:t>моя мрія </a:t>
            </a:r>
          </a:p>
          <a:p>
            <a:r>
              <a:rPr lang="uk-UA" sz="3600" b="1">
                <a:solidFill>
                  <a:srgbClr val="FF0000"/>
                </a:solidFill>
                <a:latin typeface="Corbel" pitchFamily="34" charset="0"/>
              </a:rPr>
              <a:t> здійснилась!!!</a:t>
            </a:r>
            <a:endParaRPr lang="ru-RU" sz="3600" b="1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96875" y="-793750"/>
            <a:ext cx="4562475" cy="811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59632" y="188640"/>
            <a:ext cx="7344816" cy="322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750" y="4557713"/>
            <a:ext cx="84248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i="1">
                <a:solidFill>
                  <a:srgbClr val="FF0000"/>
                </a:solidFill>
                <a:latin typeface="Corbel" pitchFamily="34" charset="0"/>
              </a:rPr>
              <a:t>Дякую, ПУЕТ, за крок до мрії!</a:t>
            </a:r>
            <a:endParaRPr lang="ru-RU" sz="4400" i="1">
              <a:solidFill>
                <a:srgbClr val="FF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4250"/>
                                  </p:stCondLst>
                                  <p:childTnLst>
                                    <p:animScale>
                                      <p:cBhvr>
                                        <p:cTn id="6" dur="37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863" y="-12700"/>
            <a:ext cx="5002212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5435600" y="679450"/>
            <a:ext cx="32400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>
                <a:latin typeface="Corbel" pitchFamily="34" charset="0"/>
              </a:rPr>
              <a:t>Перше враження про </a:t>
            </a:r>
            <a:r>
              <a:rPr lang="uk-UA" sz="3600" b="1">
                <a:latin typeface="Corbel" pitchFamily="34" charset="0"/>
              </a:rPr>
              <a:t>Болгарію</a:t>
            </a:r>
            <a:endParaRPr lang="ru-RU" sz="3600" b="1">
              <a:latin typeface="Corbel" pitchFamily="34" charset="0"/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5651500" y="5864225"/>
            <a:ext cx="2808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00B0F0"/>
                </a:solidFill>
                <a:latin typeface="Corbel" pitchFamily="34" charset="0"/>
              </a:rPr>
              <a:t>м. Албена </a:t>
            </a:r>
            <a:endParaRPr lang="ru-RU" sz="3600" b="1">
              <a:solidFill>
                <a:srgbClr val="00B0F0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15888"/>
            <a:ext cx="878522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446088" y="5538788"/>
            <a:ext cx="84248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solidFill>
                  <a:srgbClr val="FF0000"/>
                </a:solidFill>
                <a:latin typeface="Corbel" pitchFamily="34" charset="0"/>
              </a:rPr>
              <a:t>Ресторан «БОРЯНА» м.Албена,Болгарія</a:t>
            </a:r>
            <a:endParaRPr lang="ru-RU" sz="32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042988" y="5057775"/>
            <a:ext cx="7705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База стажування :</a:t>
            </a:r>
            <a:endParaRPr lang="ru-RU" sz="2400">
              <a:latin typeface="Corbe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24943"/>
            <a:ext cx="8558661" cy="569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116013" y="5876925"/>
            <a:ext cx="7694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Corbel" pitchFamily="34" charset="0"/>
              </a:rPr>
              <a:t>На посаді – </a:t>
            </a:r>
            <a:r>
              <a:rPr lang="uk-UA" sz="280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КУХАРА</a:t>
            </a:r>
            <a:r>
              <a:rPr lang="uk-UA" sz="2800">
                <a:latin typeface="Corbel" pitchFamily="34" charset="0"/>
              </a:rPr>
              <a:t> </a:t>
            </a:r>
            <a:endParaRPr lang="ru-RU" sz="2800">
              <a:latin typeface="Corbe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116632"/>
            <a:ext cx="5184576" cy="779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463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7505" y="0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-603250"/>
            <a:ext cx="4679950" cy="887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755650" y="4149725"/>
            <a:ext cx="32400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i="1">
                <a:solidFill>
                  <a:srgbClr val="00B050"/>
                </a:solidFill>
                <a:latin typeface="Corbel" pitchFamily="34" charset="0"/>
              </a:rPr>
              <a:t>РОБОЧЕ МІСЦЕ В р.Боряна</a:t>
            </a:r>
            <a:endParaRPr lang="ru-RU" sz="3200" i="1">
              <a:solidFill>
                <a:srgbClr val="00B050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3338"/>
            <a:ext cx="5364163" cy="715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95963" y="765175"/>
            <a:ext cx="3240087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>
                <a:solidFill>
                  <a:srgbClr val="FFC000"/>
                </a:solidFill>
                <a:latin typeface="Corbel" pitchFamily="34" charset="0"/>
              </a:rPr>
              <a:t>Результат моєї роботи</a:t>
            </a:r>
            <a:endParaRPr lang="ru-RU" sz="4000" b="1">
              <a:solidFill>
                <a:srgbClr val="FFC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2225" y="-242888"/>
            <a:ext cx="9490075" cy="6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611188" y="6381750"/>
            <a:ext cx="82819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i="1">
                <a:solidFill>
                  <a:srgbClr val="FF0000"/>
                </a:solidFill>
                <a:latin typeface="Corbel" pitchFamily="34" charset="0"/>
              </a:rPr>
              <a:t>Шеф-повар ресторана - Дора</a:t>
            </a:r>
            <a:endParaRPr lang="ru-RU" sz="2800" i="1">
              <a:solidFill>
                <a:srgbClr val="FF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1288" y="-4763"/>
            <a:ext cx="8978900" cy="6343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150</TotalTime>
  <Words>80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clio</cp:lastModifiedBy>
  <cp:revision>15</cp:revision>
  <dcterms:modified xsi:type="dcterms:W3CDTF">2016-09-29T13:15:39Z</dcterms:modified>
</cp:coreProperties>
</file>